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68" r:id="rId4"/>
    <p:sldId id="259" r:id="rId5"/>
    <p:sldId id="258" r:id="rId6"/>
    <p:sldId id="260" r:id="rId7"/>
    <p:sldId id="265" r:id="rId8"/>
    <p:sldId id="261" r:id="rId9"/>
    <p:sldId id="269" r:id="rId10"/>
    <p:sldId id="262" r:id="rId11"/>
    <p:sldId id="263" r:id="rId12"/>
    <p:sldId id="266" r:id="rId13"/>
    <p:sldId id="264" r:id="rId14"/>
    <p:sldId id="267"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2" d="100"/>
          <a:sy n="122" d="100"/>
        </p:scale>
        <p:origin x="-108" y="-5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2211868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3667116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144407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2DC965DA-A92A-4E74-97FB-03D1D5B2512B}" type="datetimeFigureOut">
              <a:rPr lang="de-DE" smtClean="0"/>
              <a:t>09.02.2024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327254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2DC965DA-A92A-4E74-97FB-03D1D5B2512B}" type="datetimeFigureOut">
              <a:rPr lang="de-DE" smtClean="0"/>
              <a:t>09.02.2024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298525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2DC965DA-A92A-4E74-97FB-03D1D5B2512B}" type="datetimeFigureOut">
              <a:rPr lang="de-DE" smtClean="0"/>
              <a:t>09.02.2024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35930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965DA-A92A-4E74-97FB-03D1D5B2512B}" type="datetimeFigureOut">
              <a:rPr lang="de-DE" smtClean="0"/>
              <a:t>09.02.2024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1206089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2DC965DA-A92A-4E74-97FB-03D1D5B2512B}" type="datetimeFigureOut">
              <a:rPr lang="de-DE" smtClean="0"/>
              <a:t>09.02.2024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2398313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B34D1EF-94D1-4C34-BB77-2A167C64989E}" type="slidenum">
              <a:rPr lang="de-DE" smtClean="0"/>
              <a:t>‹Nr.›</a:t>
            </a:fld>
            <a:endParaRPr lang="de-DE"/>
          </a:p>
        </p:txBody>
      </p:sp>
      <p:sp>
        <p:nvSpPr>
          <p:cNvPr id="5" name="Date Placeholder 4"/>
          <p:cNvSpPr>
            <a:spLocks noGrp="1"/>
          </p:cNvSpPr>
          <p:nvPr>
            <p:ph type="dt" sz="half" idx="10"/>
          </p:nvPr>
        </p:nvSpPr>
        <p:spPr/>
        <p:txBody>
          <a:bodyPr/>
          <a:lstStyle/>
          <a:p>
            <a:fld id="{2DC965DA-A92A-4E74-97FB-03D1D5B2512B}" type="datetimeFigureOut">
              <a:rPr lang="de-DE" smtClean="0"/>
              <a:t>09.02.2024</a:t>
            </a:fld>
            <a:endParaRPr lang="de-DE"/>
          </a:p>
        </p:txBody>
      </p:sp>
    </p:spTree>
    <p:extLst>
      <p:ext uri="{BB962C8B-B14F-4D97-AF65-F5344CB8AC3E}">
        <p14:creationId xmlns:p14="http://schemas.microsoft.com/office/powerpoint/2010/main" val="382746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3250472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80960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1415566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21810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2956097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3119114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DC965DA-A92A-4E74-97FB-03D1D5B2512B}" type="datetimeFigureOut">
              <a:rPr lang="de-DE" smtClean="0"/>
              <a:t>09.02.2024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B34D1EF-94D1-4C34-BB77-2A167C64989E}" type="slidenum">
              <a:rPr lang="de-DE" smtClean="0"/>
              <a:t>‹Nr.›</a:t>
            </a:fld>
            <a:endParaRPr lang="de-DE"/>
          </a:p>
        </p:txBody>
      </p:sp>
    </p:spTree>
    <p:extLst>
      <p:ext uri="{BB962C8B-B14F-4D97-AF65-F5344CB8AC3E}">
        <p14:creationId xmlns:p14="http://schemas.microsoft.com/office/powerpoint/2010/main" val="687478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C965DA-A92A-4E74-97FB-03D1D5B2512B}" type="datetimeFigureOut">
              <a:rPr lang="de-DE" smtClean="0"/>
              <a:t>09.02.2024</a:t>
            </a:fld>
            <a:endParaRPr lang="de-D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B34D1EF-94D1-4C34-BB77-2A167C64989E}" type="slidenum">
              <a:rPr lang="de-DE" smtClean="0"/>
              <a:t>‹Nr.›</a:t>
            </a:fld>
            <a:endParaRPr lang="de-DE"/>
          </a:p>
        </p:txBody>
      </p:sp>
    </p:spTree>
    <p:extLst>
      <p:ext uri="{BB962C8B-B14F-4D97-AF65-F5344CB8AC3E}">
        <p14:creationId xmlns:p14="http://schemas.microsoft.com/office/powerpoint/2010/main" val="14148021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A61D2CB-79ED-4BDA-AF38-8DD1AB10A367}"/>
              </a:ext>
            </a:extLst>
          </p:cNvPr>
          <p:cNvSpPr>
            <a:spLocks noGrp="1"/>
          </p:cNvSpPr>
          <p:nvPr>
            <p:ph type="ctrTitle"/>
          </p:nvPr>
        </p:nvSpPr>
        <p:spPr/>
        <p:txBody>
          <a:bodyPr/>
          <a:lstStyle/>
          <a:p>
            <a:r>
              <a:rPr lang="de-DE" dirty="0"/>
              <a:t>Kann man (heute) noch über Glauben reden?</a:t>
            </a:r>
          </a:p>
        </p:txBody>
      </p:sp>
      <p:sp>
        <p:nvSpPr>
          <p:cNvPr id="3" name="Untertitel 2">
            <a:extLst>
              <a:ext uri="{FF2B5EF4-FFF2-40B4-BE49-F238E27FC236}">
                <a16:creationId xmlns:a16="http://schemas.microsoft.com/office/drawing/2014/main" xmlns="" id="{AEDD349E-422A-4E2B-8EC3-5283C90AAD4C}"/>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3596879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B545A19-6A51-4EC7-A251-3343F5801DD2}"/>
              </a:ext>
            </a:extLst>
          </p:cNvPr>
          <p:cNvSpPr>
            <a:spLocks noGrp="1"/>
          </p:cNvSpPr>
          <p:nvPr>
            <p:ph type="title"/>
          </p:nvPr>
        </p:nvSpPr>
        <p:spPr/>
        <p:txBody>
          <a:bodyPr/>
          <a:lstStyle/>
          <a:p>
            <a:r>
              <a:rPr lang="de-DE" dirty="0"/>
              <a:t>Kann man…?</a:t>
            </a:r>
          </a:p>
        </p:txBody>
      </p:sp>
      <p:sp>
        <p:nvSpPr>
          <p:cNvPr id="3" name="Inhaltsplatzhalter 2">
            <a:extLst>
              <a:ext uri="{FF2B5EF4-FFF2-40B4-BE49-F238E27FC236}">
                <a16:creationId xmlns:a16="http://schemas.microsoft.com/office/drawing/2014/main" xmlns="" id="{12EAAFD1-1C30-4561-8EA6-30472CFE6E7F}"/>
              </a:ext>
            </a:extLst>
          </p:cNvPr>
          <p:cNvSpPr>
            <a:spLocks noGrp="1"/>
          </p:cNvSpPr>
          <p:nvPr>
            <p:ph idx="1"/>
          </p:nvPr>
        </p:nvSpPr>
        <p:spPr/>
        <p:txBody>
          <a:bodyPr>
            <a:normAutofit/>
          </a:bodyPr>
          <a:lstStyle/>
          <a:p>
            <a:r>
              <a:rPr lang="de-DE" b="1" dirty="0"/>
              <a:t>Kann man = Darf man? Ist es (gesellschaftliche) erlaubt? Oder ist es ein Tabu?</a:t>
            </a:r>
          </a:p>
          <a:p>
            <a:pPr marL="400050" lvl="1" indent="0">
              <a:buNone/>
            </a:pPr>
            <a:r>
              <a:rPr lang="de-DE" dirty="0"/>
              <a:t>Ein Tabu beruht auf einem stillschweigend praktizierten gesellschaftlichen Regelwerk bzw. einer kulturell überformten Übereinkunft, die bestimmte Verhaltensweisen auf elementare Weise gebietet oder verbietet. Tabus sind unhinterfragt, strikt, bedingungslos, sie sind universell und ubiquitär, sie sind mithin Bestandteil einer funktionierenden menschlichen Gesellschaft. Dabei bleiben Tabus als soziale Normen unausgesprochen oder werden allenfalls durch indirekte Thematisierung (z. B. Ironie) oder beredtes Schweigen angedeutet… (Wikipedia)</a:t>
            </a:r>
          </a:p>
          <a:p>
            <a:pPr marL="400050" lvl="1" indent="0">
              <a:buNone/>
            </a:pPr>
            <a:endParaRPr lang="de-DE" dirty="0"/>
          </a:p>
          <a:p>
            <a:r>
              <a:rPr lang="de-DE" b="1" dirty="0"/>
              <a:t>Kann man = Haben die Menschen noch die Fähigkeit? (Oder das Interesse?)</a:t>
            </a:r>
          </a:p>
          <a:p>
            <a:endParaRPr lang="de-DE" dirty="0"/>
          </a:p>
        </p:txBody>
      </p:sp>
    </p:spTree>
    <p:extLst>
      <p:ext uri="{BB962C8B-B14F-4D97-AF65-F5344CB8AC3E}">
        <p14:creationId xmlns:p14="http://schemas.microsoft.com/office/powerpoint/2010/main" val="254223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5184A96-A339-4B2B-A3F3-CE1A6C44DE71}"/>
              </a:ext>
            </a:extLst>
          </p:cNvPr>
          <p:cNvSpPr>
            <a:spLocks noGrp="1"/>
          </p:cNvSpPr>
          <p:nvPr>
            <p:ph type="title"/>
          </p:nvPr>
        </p:nvSpPr>
        <p:spPr/>
        <p:txBody>
          <a:bodyPr/>
          <a:lstStyle/>
          <a:p>
            <a:r>
              <a:rPr lang="de-DE" dirty="0"/>
              <a:t>Ist es heute schwierig, über Glaube zu sprechen,…</a:t>
            </a:r>
          </a:p>
        </p:txBody>
      </p:sp>
      <p:sp>
        <p:nvSpPr>
          <p:cNvPr id="3" name="Inhaltsplatzhalter 2">
            <a:extLst>
              <a:ext uri="{FF2B5EF4-FFF2-40B4-BE49-F238E27FC236}">
                <a16:creationId xmlns:a16="http://schemas.microsoft.com/office/drawing/2014/main" xmlns="" id="{6C986A2A-8C3C-451A-A331-DE2CA3572F12}"/>
              </a:ext>
            </a:extLst>
          </p:cNvPr>
          <p:cNvSpPr>
            <a:spLocks noGrp="1"/>
          </p:cNvSpPr>
          <p:nvPr>
            <p:ph idx="1"/>
          </p:nvPr>
        </p:nvSpPr>
        <p:spPr/>
        <p:txBody>
          <a:bodyPr/>
          <a:lstStyle/>
          <a:p>
            <a:r>
              <a:rPr lang="de-DE" b="1" dirty="0"/>
              <a:t>weil es ein Tabu-Thema ist?</a:t>
            </a:r>
          </a:p>
          <a:p>
            <a:endParaRPr lang="de-DE" dirty="0"/>
          </a:p>
          <a:p>
            <a:pPr marL="0" indent="0">
              <a:buNone/>
            </a:pPr>
            <a:r>
              <a:rPr lang="de-DE" dirty="0"/>
              <a:t> </a:t>
            </a:r>
            <a:r>
              <a:rPr lang="de-DE" i="1" dirty="0"/>
              <a:t>oder</a:t>
            </a:r>
          </a:p>
          <a:p>
            <a:pPr marL="0" indent="0">
              <a:buNone/>
            </a:pPr>
            <a:endParaRPr lang="de-DE" dirty="0"/>
          </a:p>
          <a:p>
            <a:r>
              <a:rPr lang="de-DE" b="1" dirty="0"/>
              <a:t>weil die Menschen das Interesse und/oder die Fähigkeit dazu verloren haben?</a:t>
            </a:r>
          </a:p>
          <a:p>
            <a:endParaRPr lang="de-DE" b="1" dirty="0"/>
          </a:p>
          <a:p>
            <a:endParaRPr lang="de-DE" b="1" dirty="0"/>
          </a:p>
          <a:p>
            <a:pPr marL="0" indent="0">
              <a:buNone/>
            </a:pPr>
            <a:r>
              <a:rPr lang="de-DE" b="1" i="1" dirty="0"/>
              <a:t>Was wären Gründe und Konsequenzen des einen oder des anderen?</a:t>
            </a:r>
          </a:p>
        </p:txBody>
      </p:sp>
    </p:spTree>
    <p:extLst>
      <p:ext uri="{BB962C8B-B14F-4D97-AF65-F5344CB8AC3E}">
        <p14:creationId xmlns:p14="http://schemas.microsoft.com/office/powerpoint/2010/main" val="2301970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05E1977-4A96-4F08-841F-951411A1FCB3}"/>
              </a:ext>
            </a:extLst>
          </p:cNvPr>
          <p:cNvSpPr>
            <a:spLocks noGrp="1"/>
          </p:cNvSpPr>
          <p:nvPr>
            <p:ph type="title"/>
          </p:nvPr>
        </p:nvSpPr>
        <p:spPr/>
        <p:txBody>
          <a:bodyPr/>
          <a:lstStyle/>
          <a:p>
            <a:endParaRPr lang="de-DE"/>
          </a:p>
        </p:txBody>
      </p:sp>
      <p:pic>
        <p:nvPicPr>
          <p:cNvPr id="4" name="Inhaltsplatzhalter 3">
            <a:extLst>
              <a:ext uri="{FF2B5EF4-FFF2-40B4-BE49-F238E27FC236}">
                <a16:creationId xmlns:a16="http://schemas.microsoft.com/office/drawing/2014/main" xmlns="" id="{13445481-9466-415A-8F0E-D43E3DBBFB8B}"/>
              </a:ext>
            </a:extLst>
          </p:cNvPr>
          <p:cNvPicPr>
            <a:picLocks noGrp="1" noChangeAspect="1"/>
          </p:cNvPicPr>
          <p:nvPr>
            <p:ph idx="1"/>
          </p:nvPr>
        </p:nvPicPr>
        <p:blipFill>
          <a:blip r:embed="rId2"/>
          <a:stretch>
            <a:fillRect/>
          </a:stretch>
        </p:blipFill>
        <p:spPr>
          <a:xfrm>
            <a:off x="3142967" y="147061"/>
            <a:ext cx="4513978" cy="6657742"/>
          </a:xfrm>
          <a:prstGeom prst="rect">
            <a:avLst/>
          </a:prstGeom>
        </p:spPr>
      </p:pic>
    </p:spTree>
    <p:extLst>
      <p:ext uri="{BB962C8B-B14F-4D97-AF65-F5344CB8AC3E}">
        <p14:creationId xmlns:p14="http://schemas.microsoft.com/office/powerpoint/2010/main" val="453538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787E00F-8279-4C32-9B2E-37DD1CB4A0E7}"/>
              </a:ext>
            </a:extLst>
          </p:cNvPr>
          <p:cNvSpPr>
            <a:spLocks noGrp="1"/>
          </p:cNvSpPr>
          <p:nvPr>
            <p:ph type="title"/>
          </p:nvPr>
        </p:nvSpPr>
        <p:spPr/>
        <p:txBody>
          <a:bodyPr/>
          <a:lstStyle/>
          <a:p>
            <a:endParaRPr lang="de-DE"/>
          </a:p>
        </p:txBody>
      </p:sp>
      <p:pic>
        <p:nvPicPr>
          <p:cNvPr id="4" name="Inhaltsplatzhalter 3">
            <a:extLst>
              <a:ext uri="{FF2B5EF4-FFF2-40B4-BE49-F238E27FC236}">
                <a16:creationId xmlns:a16="http://schemas.microsoft.com/office/drawing/2014/main" xmlns="" id="{BA4A349B-9E7B-4168-A06C-313D8205E3DA}"/>
              </a:ext>
            </a:extLst>
          </p:cNvPr>
          <p:cNvPicPr>
            <a:picLocks noGrp="1" noChangeAspect="1"/>
          </p:cNvPicPr>
          <p:nvPr>
            <p:ph idx="1"/>
          </p:nvPr>
        </p:nvPicPr>
        <p:blipFill>
          <a:blip r:embed="rId2"/>
          <a:stretch>
            <a:fillRect/>
          </a:stretch>
        </p:blipFill>
        <p:spPr>
          <a:xfrm>
            <a:off x="789058" y="336105"/>
            <a:ext cx="8789051" cy="6361177"/>
          </a:xfrm>
          <a:prstGeom prst="rect">
            <a:avLst/>
          </a:prstGeom>
        </p:spPr>
      </p:pic>
    </p:spTree>
    <p:extLst>
      <p:ext uri="{BB962C8B-B14F-4D97-AF65-F5344CB8AC3E}">
        <p14:creationId xmlns:p14="http://schemas.microsoft.com/office/powerpoint/2010/main" val="3770612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9ACA511-D8D7-410C-AB8F-5543E830B917}"/>
              </a:ext>
            </a:extLst>
          </p:cNvPr>
          <p:cNvSpPr>
            <a:spLocks noGrp="1"/>
          </p:cNvSpPr>
          <p:nvPr>
            <p:ph type="title"/>
          </p:nvPr>
        </p:nvSpPr>
        <p:spPr/>
        <p:txBody>
          <a:bodyPr/>
          <a:lstStyle/>
          <a:p>
            <a:endParaRPr lang="de-DE"/>
          </a:p>
        </p:txBody>
      </p:sp>
      <p:pic>
        <p:nvPicPr>
          <p:cNvPr id="4" name="Inhaltsplatzhalter 3">
            <a:extLst>
              <a:ext uri="{FF2B5EF4-FFF2-40B4-BE49-F238E27FC236}">
                <a16:creationId xmlns:a16="http://schemas.microsoft.com/office/drawing/2014/main" xmlns="" id="{437AEB15-D58E-4BAE-A6AA-EA84149BBCCD}"/>
              </a:ext>
            </a:extLst>
          </p:cNvPr>
          <p:cNvPicPr>
            <a:picLocks noGrp="1" noChangeAspect="1"/>
          </p:cNvPicPr>
          <p:nvPr>
            <p:ph idx="1"/>
          </p:nvPr>
        </p:nvPicPr>
        <p:blipFill>
          <a:blip r:embed="rId2"/>
          <a:stretch>
            <a:fillRect/>
          </a:stretch>
        </p:blipFill>
        <p:spPr>
          <a:xfrm>
            <a:off x="677334" y="609600"/>
            <a:ext cx="8365066" cy="5855546"/>
          </a:xfrm>
          <a:prstGeom prst="rect">
            <a:avLst/>
          </a:prstGeom>
        </p:spPr>
      </p:pic>
    </p:spTree>
    <p:extLst>
      <p:ext uri="{BB962C8B-B14F-4D97-AF65-F5344CB8AC3E}">
        <p14:creationId xmlns:p14="http://schemas.microsoft.com/office/powerpoint/2010/main" val="2220622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8F6BF5-7023-4C40-9EBA-AFFD586EF0B0}"/>
              </a:ext>
            </a:extLst>
          </p:cNvPr>
          <p:cNvSpPr>
            <a:spLocks noGrp="1"/>
          </p:cNvSpPr>
          <p:nvPr>
            <p:ph type="title"/>
          </p:nvPr>
        </p:nvSpPr>
        <p:spPr/>
        <p:txBody>
          <a:bodyPr/>
          <a:lstStyle/>
          <a:p>
            <a:endParaRPr lang="de-DE"/>
          </a:p>
        </p:txBody>
      </p:sp>
      <p:pic>
        <p:nvPicPr>
          <p:cNvPr id="4" name="Inhaltsplatzhalter 3">
            <a:extLst>
              <a:ext uri="{FF2B5EF4-FFF2-40B4-BE49-F238E27FC236}">
                <a16:creationId xmlns:a16="http://schemas.microsoft.com/office/drawing/2014/main" xmlns="" id="{46322568-6BB0-496C-95FF-171E00205D13}"/>
              </a:ext>
            </a:extLst>
          </p:cNvPr>
          <p:cNvPicPr>
            <a:picLocks noGrp="1" noChangeAspect="1"/>
          </p:cNvPicPr>
          <p:nvPr>
            <p:ph idx="1"/>
          </p:nvPr>
        </p:nvPicPr>
        <p:blipFill>
          <a:blip r:embed="rId2"/>
          <a:stretch>
            <a:fillRect/>
          </a:stretch>
        </p:blipFill>
        <p:spPr>
          <a:xfrm>
            <a:off x="360535" y="356248"/>
            <a:ext cx="9688629" cy="6314749"/>
          </a:xfrm>
          <a:prstGeom prst="rect">
            <a:avLst/>
          </a:prstGeom>
        </p:spPr>
      </p:pic>
    </p:spTree>
    <p:extLst>
      <p:ext uri="{BB962C8B-B14F-4D97-AF65-F5344CB8AC3E}">
        <p14:creationId xmlns:p14="http://schemas.microsoft.com/office/powerpoint/2010/main" val="3572080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6F11412-4780-4B34-9EAF-5ED2D685879B}"/>
              </a:ext>
            </a:extLst>
          </p:cNvPr>
          <p:cNvSpPr>
            <a:spLocks noGrp="1"/>
          </p:cNvSpPr>
          <p:nvPr>
            <p:ph type="title"/>
          </p:nvPr>
        </p:nvSpPr>
        <p:spPr/>
        <p:txBody>
          <a:bodyPr/>
          <a:lstStyle/>
          <a:p>
            <a:endParaRPr lang="de-DE"/>
          </a:p>
        </p:txBody>
      </p:sp>
      <p:pic>
        <p:nvPicPr>
          <p:cNvPr id="4" name="Inhaltsplatzhalter 3">
            <a:extLst>
              <a:ext uri="{FF2B5EF4-FFF2-40B4-BE49-F238E27FC236}">
                <a16:creationId xmlns:a16="http://schemas.microsoft.com/office/drawing/2014/main" xmlns="" id="{DC11DD61-D991-4C63-958C-A6453D530794}"/>
              </a:ext>
            </a:extLst>
          </p:cNvPr>
          <p:cNvPicPr>
            <a:picLocks noGrp="1" noChangeAspect="1"/>
          </p:cNvPicPr>
          <p:nvPr>
            <p:ph idx="1"/>
          </p:nvPr>
        </p:nvPicPr>
        <p:blipFill>
          <a:blip r:embed="rId2"/>
          <a:stretch>
            <a:fillRect/>
          </a:stretch>
        </p:blipFill>
        <p:spPr>
          <a:xfrm>
            <a:off x="1100354" y="299669"/>
            <a:ext cx="8596668" cy="6258662"/>
          </a:xfrm>
          <a:prstGeom prst="rect">
            <a:avLst/>
          </a:prstGeom>
        </p:spPr>
      </p:pic>
    </p:spTree>
    <p:extLst>
      <p:ext uri="{BB962C8B-B14F-4D97-AF65-F5344CB8AC3E}">
        <p14:creationId xmlns:p14="http://schemas.microsoft.com/office/powerpoint/2010/main" val="1563147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xmlns="" id="{A4D0F980-BF02-4BA2-95FA-8D99F9103B1E}"/>
              </a:ext>
            </a:extLst>
          </p:cNvPr>
          <p:cNvPicPr>
            <a:picLocks noChangeAspect="1"/>
          </p:cNvPicPr>
          <p:nvPr/>
        </p:nvPicPr>
        <p:blipFill>
          <a:blip r:embed="rId2"/>
          <a:stretch>
            <a:fillRect/>
          </a:stretch>
        </p:blipFill>
        <p:spPr>
          <a:xfrm>
            <a:off x="454595" y="353708"/>
            <a:ext cx="8975732" cy="6452760"/>
          </a:xfrm>
          <a:prstGeom prst="rect">
            <a:avLst/>
          </a:prstGeom>
        </p:spPr>
      </p:pic>
      <p:sp>
        <p:nvSpPr>
          <p:cNvPr id="2" name="Titel 1">
            <a:extLst>
              <a:ext uri="{FF2B5EF4-FFF2-40B4-BE49-F238E27FC236}">
                <a16:creationId xmlns:a16="http://schemas.microsoft.com/office/drawing/2014/main" xmlns="" id="{16F11412-4780-4B34-9EAF-5ED2D685879B}"/>
              </a:ext>
            </a:extLst>
          </p:cNvPr>
          <p:cNvSpPr>
            <a:spLocks noGrp="1"/>
          </p:cNvSpPr>
          <p:nvPr>
            <p:ph type="title"/>
          </p:nvPr>
        </p:nvSpPr>
        <p:spPr/>
        <p:txBody>
          <a:bodyPr/>
          <a:lstStyle/>
          <a:p>
            <a:endParaRPr lang="de-DE" dirty="0"/>
          </a:p>
        </p:txBody>
      </p:sp>
      <p:sp>
        <p:nvSpPr>
          <p:cNvPr id="5" name="Inhaltsplatzhalter 4">
            <a:extLst>
              <a:ext uri="{FF2B5EF4-FFF2-40B4-BE49-F238E27FC236}">
                <a16:creationId xmlns:a16="http://schemas.microsoft.com/office/drawing/2014/main" xmlns="" id="{0C6F3728-77FA-4EF7-AF99-4D8033E90169}"/>
              </a:ext>
            </a:extLst>
          </p:cNvPr>
          <p:cNvSpPr>
            <a:spLocks noGrp="1"/>
          </p:cNvSpPr>
          <p:nvPr>
            <p:ph idx="1"/>
          </p:nvPr>
        </p:nvSpPr>
        <p:spPr/>
        <p:txBody>
          <a:bodyPr/>
          <a:lstStyle/>
          <a:p>
            <a:endParaRPr lang="de-DE" dirty="0"/>
          </a:p>
        </p:txBody>
      </p:sp>
    </p:spTree>
    <p:extLst>
      <p:ext uri="{BB962C8B-B14F-4D97-AF65-F5344CB8AC3E}">
        <p14:creationId xmlns:p14="http://schemas.microsoft.com/office/powerpoint/2010/main" val="2231222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A7BCEF2-5ECA-4544-9293-CC5570206211}"/>
              </a:ext>
            </a:extLst>
          </p:cNvPr>
          <p:cNvSpPr>
            <a:spLocks noGrp="1"/>
          </p:cNvSpPr>
          <p:nvPr>
            <p:ph type="title"/>
          </p:nvPr>
        </p:nvSpPr>
        <p:spPr/>
        <p:txBody>
          <a:bodyPr/>
          <a:lstStyle/>
          <a:p>
            <a:r>
              <a:rPr lang="de-DE" dirty="0"/>
              <a:t>Warum Menschen aus der Kirche austreten</a:t>
            </a:r>
          </a:p>
        </p:txBody>
      </p:sp>
      <p:pic>
        <p:nvPicPr>
          <p:cNvPr id="4" name="Inhaltsplatzhalter 3">
            <a:extLst>
              <a:ext uri="{FF2B5EF4-FFF2-40B4-BE49-F238E27FC236}">
                <a16:creationId xmlns:a16="http://schemas.microsoft.com/office/drawing/2014/main" xmlns="" id="{568FDBA3-419F-4919-864A-B90A61BC3AC3}"/>
              </a:ext>
            </a:extLst>
          </p:cNvPr>
          <p:cNvPicPr>
            <a:picLocks noGrp="1" noChangeAspect="1"/>
          </p:cNvPicPr>
          <p:nvPr>
            <p:ph idx="1"/>
          </p:nvPr>
        </p:nvPicPr>
        <p:blipFill>
          <a:blip r:embed="rId2"/>
          <a:stretch>
            <a:fillRect/>
          </a:stretch>
        </p:blipFill>
        <p:spPr>
          <a:xfrm>
            <a:off x="1237456" y="2296319"/>
            <a:ext cx="7477125" cy="3609975"/>
          </a:xfrm>
          <a:prstGeom prst="rect">
            <a:avLst/>
          </a:prstGeom>
        </p:spPr>
      </p:pic>
    </p:spTree>
    <p:extLst>
      <p:ext uri="{BB962C8B-B14F-4D97-AF65-F5344CB8AC3E}">
        <p14:creationId xmlns:p14="http://schemas.microsoft.com/office/powerpoint/2010/main" val="2827230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43339B7-EFBF-44D4-96D4-0CB4392D5D95}"/>
              </a:ext>
            </a:extLst>
          </p:cNvPr>
          <p:cNvSpPr>
            <a:spLocks noGrp="1"/>
          </p:cNvSpPr>
          <p:nvPr>
            <p:ph type="title"/>
          </p:nvPr>
        </p:nvSpPr>
        <p:spPr/>
        <p:txBody>
          <a:bodyPr/>
          <a:lstStyle/>
          <a:p>
            <a:r>
              <a:rPr lang="de-DE" dirty="0"/>
              <a:t>Was sind „religiöse“ Themen</a:t>
            </a:r>
          </a:p>
        </p:txBody>
      </p:sp>
      <p:pic>
        <p:nvPicPr>
          <p:cNvPr id="4" name="Inhaltsplatzhalter 3">
            <a:extLst>
              <a:ext uri="{FF2B5EF4-FFF2-40B4-BE49-F238E27FC236}">
                <a16:creationId xmlns:a16="http://schemas.microsoft.com/office/drawing/2014/main" xmlns="" id="{DE96F84B-B39F-4B5F-B5C9-822F8DBF33DD}"/>
              </a:ext>
            </a:extLst>
          </p:cNvPr>
          <p:cNvPicPr>
            <a:picLocks noGrp="1" noChangeAspect="1"/>
          </p:cNvPicPr>
          <p:nvPr>
            <p:ph idx="1"/>
          </p:nvPr>
        </p:nvPicPr>
        <p:blipFill>
          <a:blip r:embed="rId2"/>
          <a:stretch>
            <a:fillRect/>
          </a:stretch>
        </p:blipFill>
        <p:spPr>
          <a:xfrm>
            <a:off x="875506" y="2239169"/>
            <a:ext cx="8201025" cy="3724275"/>
          </a:xfrm>
          <a:prstGeom prst="rect">
            <a:avLst/>
          </a:prstGeom>
        </p:spPr>
      </p:pic>
    </p:spTree>
    <p:extLst>
      <p:ext uri="{BB962C8B-B14F-4D97-AF65-F5344CB8AC3E}">
        <p14:creationId xmlns:p14="http://schemas.microsoft.com/office/powerpoint/2010/main" val="2548325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8706B13-282F-4E78-BB83-3F7585B4D54A}"/>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xmlns="" id="{76EA5151-41CC-4650-A6B2-CA0E10B9190B}"/>
              </a:ext>
            </a:extLst>
          </p:cNvPr>
          <p:cNvSpPr>
            <a:spLocks noGrp="1"/>
          </p:cNvSpPr>
          <p:nvPr>
            <p:ph idx="1"/>
          </p:nvPr>
        </p:nvSpPr>
        <p:spPr/>
        <p:txBody>
          <a:bodyPr/>
          <a:lstStyle/>
          <a:p>
            <a:r>
              <a:rPr lang="de-DE" dirty="0"/>
              <a:t>Auf die Frage „Wie häufig tauschen Sie sich über religiöse Themen aus?“ antworten </a:t>
            </a:r>
          </a:p>
          <a:p>
            <a:r>
              <a:rPr lang="de-DE" dirty="0"/>
              <a:t>6 % mit „häufig“, </a:t>
            </a:r>
          </a:p>
          <a:p>
            <a:r>
              <a:rPr lang="de-DE" dirty="0"/>
              <a:t>28 % mit „gelegentlich“, </a:t>
            </a:r>
          </a:p>
          <a:p>
            <a:r>
              <a:rPr lang="de-DE" dirty="0"/>
              <a:t>45 % mit „selten“ </a:t>
            </a:r>
          </a:p>
          <a:p>
            <a:r>
              <a:rPr lang="de-DE" dirty="0"/>
              <a:t>und 21 % mit „nie“.</a:t>
            </a:r>
          </a:p>
        </p:txBody>
      </p:sp>
    </p:spTree>
    <p:extLst>
      <p:ext uri="{BB962C8B-B14F-4D97-AF65-F5344CB8AC3E}">
        <p14:creationId xmlns:p14="http://schemas.microsoft.com/office/powerpoint/2010/main" val="707853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75970D9-A9AB-445F-8F8E-DA9B43218007}"/>
              </a:ext>
            </a:extLst>
          </p:cNvPr>
          <p:cNvSpPr>
            <a:spLocks noGrp="1"/>
          </p:cNvSpPr>
          <p:nvPr>
            <p:ph type="title"/>
          </p:nvPr>
        </p:nvSpPr>
        <p:spPr/>
        <p:txBody>
          <a:bodyPr/>
          <a:lstStyle/>
          <a:p>
            <a:r>
              <a:rPr lang="de-DE" dirty="0"/>
              <a:t>Mit wem wird über religiöse Themen gesprochen?</a:t>
            </a:r>
          </a:p>
        </p:txBody>
      </p:sp>
      <p:pic>
        <p:nvPicPr>
          <p:cNvPr id="4" name="Inhaltsplatzhalter 3">
            <a:extLst>
              <a:ext uri="{FF2B5EF4-FFF2-40B4-BE49-F238E27FC236}">
                <a16:creationId xmlns:a16="http://schemas.microsoft.com/office/drawing/2014/main" xmlns="" id="{2FEEDADD-B1C2-4D1E-8595-BBC676B60377}"/>
              </a:ext>
            </a:extLst>
          </p:cNvPr>
          <p:cNvPicPr>
            <a:picLocks noGrp="1" noChangeAspect="1"/>
          </p:cNvPicPr>
          <p:nvPr>
            <p:ph idx="1"/>
          </p:nvPr>
        </p:nvPicPr>
        <p:blipFill>
          <a:blip r:embed="rId2"/>
          <a:stretch>
            <a:fillRect/>
          </a:stretch>
        </p:blipFill>
        <p:spPr>
          <a:xfrm>
            <a:off x="918369" y="2248694"/>
            <a:ext cx="8115300" cy="3705225"/>
          </a:xfrm>
          <a:prstGeom prst="rect">
            <a:avLst/>
          </a:prstGeom>
        </p:spPr>
      </p:pic>
    </p:spTree>
    <p:extLst>
      <p:ext uri="{BB962C8B-B14F-4D97-AF65-F5344CB8AC3E}">
        <p14:creationId xmlns:p14="http://schemas.microsoft.com/office/powerpoint/2010/main" val="3050882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0F06D02-9508-45C9-9164-98E768A4C797}"/>
              </a:ext>
            </a:extLst>
          </p:cNvPr>
          <p:cNvSpPr>
            <a:spLocks noGrp="1"/>
          </p:cNvSpPr>
          <p:nvPr>
            <p:ph type="title"/>
          </p:nvPr>
        </p:nvSpPr>
        <p:spPr/>
        <p:txBody>
          <a:bodyPr/>
          <a:lstStyle/>
          <a:p>
            <a:r>
              <a:rPr lang="de-DE" dirty="0"/>
              <a:t>Prägend war…</a:t>
            </a:r>
          </a:p>
        </p:txBody>
      </p:sp>
      <p:pic>
        <p:nvPicPr>
          <p:cNvPr id="4" name="Inhaltsplatzhalter 3">
            <a:extLst>
              <a:ext uri="{FF2B5EF4-FFF2-40B4-BE49-F238E27FC236}">
                <a16:creationId xmlns:a16="http://schemas.microsoft.com/office/drawing/2014/main" xmlns="" id="{E86E010A-9236-4B0F-B8C1-0B46F3D6F7AD}"/>
              </a:ext>
            </a:extLst>
          </p:cNvPr>
          <p:cNvPicPr>
            <a:picLocks noGrp="1" noChangeAspect="1"/>
          </p:cNvPicPr>
          <p:nvPr>
            <p:ph idx="1"/>
          </p:nvPr>
        </p:nvPicPr>
        <p:blipFill>
          <a:blip r:embed="rId2"/>
          <a:stretch>
            <a:fillRect/>
          </a:stretch>
        </p:blipFill>
        <p:spPr>
          <a:xfrm>
            <a:off x="4590472" y="367950"/>
            <a:ext cx="7079375" cy="5958959"/>
          </a:xfrm>
          <a:prstGeom prst="rect">
            <a:avLst/>
          </a:prstGeom>
        </p:spPr>
      </p:pic>
    </p:spTree>
    <p:extLst>
      <p:ext uri="{BB962C8B-B14F-4D97-AF65-F5344CB8AC3E}">
        <p14:creationId xmlns:p14="http://schemas.microsoft.com/office/powerpoint/2010/main" val="1498446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15C23D9-5351-4471-9290-A962961EB7E7}"/>
              </a:ext>
            </a:extLst>
          </p:cNvPr>
          <p:cNvSpPr>
            <a:spLocks noGrp="1"/>
          </p:cNvSpPr>
          <p:nvPr>
            <p:ph type="title"/>
          </p:nvPr>
        </p:nvSpPr>
        <p:spPr/>
        <p:txBody>
          <a:bodyPr/>
          <a:lstStyle/>
          <a:p>
            <a:r>
              <a:rPr lang="de-DE" dirty="0"/>
              <a:t>Streit um die KMU</a:t>
            </a:r>
          </a:p>
        </p:txBody>
      </p:sp>
      <p:sp>
        <p:nvSpPr>
          <p:cNvPr id="3" name="Inhaltsplatzhalter 2">
            <a:extLst>
              <a:ext uri="{FF2B5EF4-FFF2-40B4-BE49-F238E27FC236}">
                <a16:creationId xmlns:a16="http://schemas.microsoft.com/office/drawing/2014/main" xmlns="" id="{7C4E8351-69DB-476C-AB4C-9034F6E90F08}"/>
              </a:ext>
            </a:extLst>
          </p:cNvPr>
          <p:cNvSpPr>
            <a:spLocks noGrp="1"/>
          </p:cNvSpPr>
          <p:nvPr>
            <p:ph idx="1"/>
          </p:nvPr>
        </p:nvSpPr>
        <p:spPr/>
        <p:txBody>
          <a:bodyPr/>
          <a:lstStyle/>
          <a:p>
            <a:r>
              <a:rPr lang="de-DE" dirty="0"/>
              <a:t>Position 1:</a:t>
            </a:r>
          </a:p>
          <a:p>
            <a:pPr marL="0" indent="0">
              <a:buNone/>
            </a:pPr>
            <a:r>
              <a:rPr lang="de-DE" dirty="0"/>
              <a:t>Religiosität gibt es fast nur in Verbindung mit der Institution Kirche.</a:t>
            </a:r>
          </a:p>
          <a:p>
            <a:pPr marL="0" indent="0">
              <a:buNone/>
            </a:pPr>
            <a:r>
              <a:rPr lang="de-DE" dirty="0"/>
              <a:t>Konsequenz: Religiosität stärken heißt die Institution Kirche stärken und Menschen mit ihr in Kontakt bringen.</a:t>
            </a:r>
          </a:p>
          <a:p>
            <a:pPr marL="0" indent="0">
              <a:buNone/>
            </a:pPr>
            <a:endParaRPr lang="de-DE" dirty="0"/>
          </a:p>
          <a:p>
            <a:r>
              <a:rPr lang="de-DE" dirty="0"/>
              <a:t>Position 2:</a:t>
            </a:r>
          </a:p>
          <a:p>
            <a:pPr marL="0" indent="0">
              <a:buNone/>
            </a:pPr>
            <a:r>
              <a:rPr lang="de-DE" dirty="0"/>
              <a:t>Es gibt ein unbestimmtes religiöses Erleben außerhalb von Kirche.</a:t>
            </a:r>
          </a:p>
          <a:p>
            <a:pPr marL="0" indent="0">
              <a:buNone/>
            </a:pPr>
            <a:r>
              <a:rPr lang="de-DE" dirty="0"/>
              <a:t>Konsequenz: Kirche muss an dieses unbestimmte religiöse Erleben anknüpfen.</a:t>
            </a:r>
          </a:p>
          <a:p>
            <a:pPr marL="0" indent="0">
              <a:buNone/>
            </a:pPr>
            <a:endParaRPr lang="de-DE" dirty="0"/>
          </a:p>
        </p:txBody>
      </p:sp>
    </p:spTree>
    <p:extLst>
      <p:ext uri="{BB962C8B-B14F-4D97-AF65-F5344CB8AC3E}">
        <p14:creationId xmlns:p14="http://schemas.microsoft.com/office/powerpoint/2010/main" val="2380523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495DBB5-9724-4966-8DDA-1B38AA87D84B}"/>
              </a:ext>
            </a:extLst>
          </p:cNvPr>
          <p:cNvSpPr>
            <a:spLocks noGrp="1"/>
          </p:cNvSpPr>
          <p:nvPr>
            <p:ph type="title"/>
          </p:nvPr>
        </p:nvSpPr>
        <p:spPr>
          <a:xfrm>
            <a:off x="723516" y="554182"/>
            <a:ext cx="8596668" cy="1320800"/>
          </a:xfrm>
        </p:spPr>
        <p:txBody>
          <a:bodyPr/>
          <a:lstStyle/>
          <a:p>
            <a:endParaRPr lang="de-DE"/>
          </a:p>
        </p:txBody>
      </p:sp>
      <p:pic>
        <p:nvPicPr>
          <p:cNvPr id="4" name="Inhaltsplatzhalter 3">
            <a:extLst>
              <a:ext uri="{FF2B5EF4-FFF2-40B4-BE49-F238E27FC236}">
                <a16:creationId xmlns:a16="http://schemas.microsoft.com/office/drawing/2014/main" xmlns="" id="{C2975423-D34F-4B1D-BB5D-816C6B9B8C28}"/>
              </a:ext>
            </a:extLst>
          </p:cNvPr>
          <p:cNvPicPr>
            <a:picLocks noGrp="1" noChangeAspect="1"/>
          </p:cNvPicPr>
          <p:nvPr>
            <p:ph idx="1"/>
          </p:nvPr>
        </p:nvPicPr>
        <p:blipFill>
          <a:blip r:embed="rId2"/>
          <a:stretch>
            <a:fillRect/>
          </a:stretch>
        </p:blipFill>
        <p:spPr>
          <a:xfrm>
            <a:off x="2183155" y="212075"/>
            <a:ext cx="6594906" cy="6433849"/>
          </a:xfrm>
          <a:prstGeom prst="rect">
            <a:avLst/>
          </a:prstGeom>
        </p:spPr>
      </p:pic>
    </p:spTree>
    <p:extLst>
      <p:ext uri="{BB962C8B-B14F-4D97-AF65-F5344CB8AC3E}">
        <p14:creationId xmlns:p14="http://schemas.microsoft.com/office/powerpoint/2010/main" val="990633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8526FEC-2AE5-027A-FC4C-E4179C7441F9}"/>
              </a:ext>
            </a:extLst>
          </p:cNvPr>
          <p:cNvSpPr>
            <a:spLocks noGrp="1"/>
          </p:cNvSpPr>
          <p:nvPr>
            <p:ph type="title"/>
          </p:nvPr>
        </p:nvSpPr>
        <p:spPr>
          <a:xfrm>
            <a:off x="799450" y="442566"/>
            <a:ext cx="8596668" cy="1320800"/>
          </a:xfrm>
        </p:spPr>
        <p:txBody>
          <a:bodyPr/>
          <a:lstStyle/>
          <a:p>
            <a:r>
              <a:rPr lang="de-DE" dirty="0"/>
              <a:t>Fragen zur Diskussion</a:t>
            </a:r>
          </a:p>
        </p:txBody>
      </p:sp>
      <p:sp>
        <p:nvSpPr>
          <p:cNvPr id="3" name="Inhaltsplatzhalter 2">
            <a:extLst>
              <a:ext uri="{FF2B5EF4-FFF2-40B4-BE49-F238E27FC236}">
                <a16:creationId xmlns:a16="http://schemas.microsoft.com/office/drawing/2014/main" xmlns="" id="{89519583-5C87-1339-0259-ABE254778BD9}"/>
              </a:ext>
            </a:extLst>
          </p:cNvPr>
          <p:cNvSpPr>
            <a:spLocks noGrp="1"/>
          </p:cNvSpPr>
          <p:nvPr>
            <p:ph idx="1"/>
          </p:nvPr>
        </p:nvSpPr>
        <p:spPr>
          <a:xfrm>
            <a:off x="799450" y="2160589"/>
            <a:ext cx="8596668" cy="3880773"/>
          </a:xfrm>
        </p:spPr>
        <p:txBody>
          <a:bodyPr/>
          <a:lstStyle/>
          <a:p>
            <a:r>
              <a:rPr lang="de-DE" dirty="0"/>
              <a:t>Kann man über Glaube nur schwer reden,</a:t>
            </a:r>
          </a:p>
          <a:p>
            <a:pPr lvl="1"/>
            <a:r>
              <a:rPr lang="de-DE" dirty="0"/>
              <a:t>weil es ein „intimes“ Tabu-Thema ist</a:t>
            </a:r>
          </a:p>
          <a:p>
            <a:pPr lvl="1"/>
            <a:r>
              <a:rPr lang="de-DE" dirty="0"/>
              <a:t>weil es ein toxisches gesellschaftliches Streitthema ist</a:t>
            </a:r>
          </a:p>
          <a:p>
            <a:pPr lvl="1"/>
            <a:r>
              <a:rPr lang="de-DE" dirty="0"/>
              <a:t>oder weil den Menschen Zugang und Fähigkeit dazu fehlt?</a:t>
            </a:r>
          </a:p>
          <a:p>
            <a:pPr lvl="1"/>
            <a:endParaRPr lang="de-DE" dirty="0"/>
          </a:p>
          <a:p>
            <a:r>
              <a:rPr lang="de-DE" dirty="0"/>
              <a:t>Soll Kirche als Reaktion darauf</a:t>
            </a:r>
          </a:p>
          <a:p>
            <a:pPr lvl="1"/>
            <a:r>
              <a:rPr lang="de-DE" dirty="0"/>
              <a:t>Menschen stärker in Kontakt mit kirchlichem Glaubensleben bringen</a:t>
            </a:r>
          </a:p>
          <a:p>
            <a:pPr lvl="1"/>
            <a:r>
              <a:rPr lang="de-DE" dirty="0"/>
              <a:t>oder an ein unbestimmtes religiöses Erleben anknüpfen? </a:t>
            </a:r>
          </a:p>
        </p:txBody>
      </p:sp>
    </p:spTree>
    <p:extLst>
      <p:ext uri="{BB962C8B-B14F-4D97-AF65-F5344CB8AC3E}">
        <p14:creationId xmlns:p14="http://schemas.microsoft.com/office/powerpoint/2010/main" val="4239436230"/>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0</TotalTime>
  <Words>345</Words>
  <Application>Microsoft Office PowerPoint</Application>
  <PresentationFormat>Benutzerdefiniert</PresentationFormat>
  <Paragraphs>41</Paragraphs>
  <Slides>17</Slides>
  <Notes>0</Notes>
  <HiddenSlides>0</HiddenSlides>
  <MMClips>0</MMClips>
  <ScaleCrop>false</ScaleCrop>
  <HeadingPairs>
    <vt:vector size="4" baseType="variant">
      <vt:variant>
        <vt:lpstr>Design</vt:lpstr>
      </vt:variant>
      <vt:variant>
        <vt:i4>1</vt:i4>
      </vt:variant>
      <vt:variant>
        <vt:lpstr>Folientitel</vt:lpstr>
      </vt:variant>
      <vt:variant>
        <vt:i4>17</vt:i4>
      </vt:variant>
    </vt:vector>
  </HeadingPairs>
  <TitlesOfParts>
    <vt:vector size="18" baseType="lpstr">
      <vt:lpstr>Facette</vt:lpstr>
      <vt:lpstr>Kann man (heute) noch über Glauben reden?</vt:lpstr>
      <vt:lpstr>Kann man…?</vt:lpstr>
      <vt:lpstr>Ist es heute schwierig, über Glaube zu sprechen,…</vt:lpstr>
      <vt:lpstr>PowerPoint-Präsentation</vt:lpstr>
      <vt:lpstr>PowerPoint-Präsentation</vt:lpstr>
      <vt:lpstr>PowerPoint-Präsentation</vt:lpstr>
      <vt:lpstr>PowerPoint-Präsentation</vt:lpstr>
      <vt:lpstr>PowerPoint-Präsentation</vt:lpstr>
      <vt:lpstr>PowerPoint-Präsentation</vt:lpstr>
      <vt:lpstr>Warum Menschen aus der Kirche austreten</vt:lpstr>
      <vt:lpstr>Was sind „religiöse“ Themen</vt:lpstr>
      <vt:lpstr>PowerPoint-Präsentation</vt:lpstr>
      <vt:lpstr>Mit wem wird über religiöse Themen gesprochen?</vt:lpstr>
      <vt:lpstr>Prägend war…</vt:lpstr>
      <vt:lpstr>Streit um die KMU</vt:lpstr>
      <vt:lpstr>PowerPoint-Präsentation</vt:lpstr>
      <vt:lpstr>Fragen zur Diskussion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Kann man (heute) noch über Glauben reden?</dc:title>
  <dc:creator>Dr. Claus Müller</dc:creator>
  <cp:lastModifiedBy>Freudenberg</cp:lastModifiedBy>
  <cp:revision>11</cp:revision>
  <dcterms:created xsi:type="dcterms:W3CDTF">2024-01-22T18:57:07Z</dcterms:created>
  <dcterms:modified xsi:type="dcterms:W3CDTF">2024-02-09T11:01:06Z</dcterms:modified>
</cp:coreProperties>
</file>